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78" r:id="rId4"/>
    <p:sldId id="280" r:id="rId5"/>
    <p:sldId id="268" r:id="rId6"/>
    <p:sldId id="279" r:id="rId7"/>
    <p:sldId id="269" r:id="rId8"/>
    <p:sldId id="281" r:id="rId9"/>
    <p:sldId id="257" r:id="rId10"/>
    <p:sldId id="282" r:id="rId11"/>
    <p:sldId id="258" r:id="rId12"/>
    <p:sldId id="283" r:id="rId13"/>
    <p:sldId id="259" r:id="rId14"/>
    <p:sldId id="284" r:id="rId15"/>
    <p:sldId id="270" r:id="rId16"/>
    <p:sldId id="285" r:id="rId17"/>
    <p:sldId id="272" r:id="rId18"/>
    <p:sldId id="273" r:id="rId19"/>
    <p:sldId id="260" r:id="rId20"/>
    <p:sldId id="261" r:id="rId21"/>
    <p:sldId id="287" r:id="rId22"/>
    <p:sldId id="286" r:id="rId23"/>
    <p:sldId id="262" r:id="rId24"/>
    <p:sldId id="276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FBB8C-15AC-4426-9EB5-AD5D20FC6B5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63377-0A50-41A5-9E07-1CFA72009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C7F777D-2A39-4886-A8E6-0D37D937E0F1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9C08-1F6A-496A-A70B-E5E96EFEFE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9F34-8AE4-43B6-BB33-58F1E53246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37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CE47C-920C-4DCE-8FC3-C129F6ABD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89DAE-C9C7-4465-8F2F-824740371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73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60088-9EA3-43E2-AD8D-26195664E2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ADB9-C027-4E0C-901D-14BF8D1393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0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0B85-0A35-4B9B-82A0-B1D6CFAEDE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CB810-7334-4A9E-913D-389CD21E6A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2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F227-9591-4028-B0E1-676A574961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954A7-4DD1-400E-8192-2F693DFF0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06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19151-9A05-48CE-AAD1-04BF218D0C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048B-F1EC-41F3-A138-3C8182F091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29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EA81E-2F14-40E8-9EF6-6A7C34B50F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CAF8-4D53-4B5D-87C3-6C12D53493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07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183EE-D771-42CA-A8B8-F926B635CB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5B4F-C034-4F18-B027-9621710603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8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6B97-537E-46E7-B2E8-6883BED6BA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BE60-5F19-4A5C-8EBD-AAAA3B3035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91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6205F-7DC6-4B18-9718-E175B9C3F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29247-20FA-49B6-A143-73260B8ED0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7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3106-D52A-41CB-A474-986372AD33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0C71-7A15-4606-8EBF-B78BA66D4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3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BA55D-729C-4AEF-8E8D-F4F5501EE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8569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7CF82-1CE2-4E73-9D11-B7789DBB4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56172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C7C-9341-4B7E-83C7-91C4CCF27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99257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5C67B-6D7E-432D-87C5-F7343CD14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00024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77F0E-B898-4F67-A216-86A37090AA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32384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BE6A-C23F-49EB-8A15-F9DE188FC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4565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435C-AFCA-43D0-98E3-2CDA74653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12292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AA1B-97DD-46CE-AA1C-588307DA1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63376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2E4A-44B8-44AE-A1A0-BFB56DD464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8773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5A6D-4B01-4389-B41C-39582AC29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24113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E9430-4B81-4D7F-8E1C-3379F1E176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60831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1390-4E6C-448D-8B7C-8232BF74C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94706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EF4C-5FA8-4FE5-9EAD-BD244375CC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0389"/>
      </p:ext>
    </p:extLst>
  </p:cSld>
  <p:clrMapOvr>
    <a:masterClrMapping/>
  </p:clrMapOvr>
  <p:transition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0EBC0F-8B22-4748-81EE-68590F3AC1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50B0A2-A4D6-4151-9A0F-CAEF3074FD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0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0E6AE-CAF7-4236-8C37-8FE0EB09D6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4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sndAc>
      <p:stSnd>
        <p:snd r:embed="rId15" name="wind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file:///D:\Nh&#7841;c%20thi&#7871;u%20nhi\LOP%20CHUNG%20MINH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57200"/>
            <a:ext cx="8839200" cy="1470025"/>
          </a:xfrm>
          <a:ln>
            <a:solidFill>
              <a:srgbClr val="CC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     TR</a:t>
            </a:r>
            <a:r>
              <a:rPr lang="vi-VN" smtClean="0">
                <a:solidFill>
                  <a:srgbClr val="FF0000"/>
                </a:solidFill>
              </a:rPr>
              <a:t>ƯỜNG</a:t>
            </a:r>
            <a:r>
              <a:rPr lang="en-US" smtClean="0">
                <a:solidFill>
                  <a:srgbClr val="FF0000"/>
                </a:solidFill>
              </a:rPr>
              <a:t> TIỂU HỌC VŨ XUÂN THIỀU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410200"/>
            <a:ext cx="8382000" cy="17526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Giáo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viên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r>
              <a:rPr lang="en-US" dirty="0" err="1" smtClean="0">
                <a:solidFill>
                  <a:srgbClr val="0070C0"/>
                </a:solidFill>
              </a:rPr>
              <a:t>Đoàn</a:t>
            </a:r>
            <a:r>
              <a:rPr lang="en-US" dirty="0" smtClean="0">
                <a:solidFill>
                  <a:srgbClr val="0070C0"/>
                </a:solidFill>
              </a:rPr>
              <a:t> Thu </a:t>
            </a:r>
            <a:r>
              <a:rPr lang="en-US" dirty="0" err="1" smtClean="0">
                <a:solidFill>
                  <a:srgbClr val="0070C0"/>
                </a:solidFill>
              </a:rPr>
              <a:t>Liễu</a:t>
            </a: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4106" name="LOP CHUNG MINH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150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2362200"/>
            <a:ext cx="8839200" cy="2895600"/>
          </a:xfrm>
          <a:ln>
            <a:solidFill>
              <a:srgbClr val="CC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:TNXH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Tuần</a:t>
            </a:r>
            <a:r>
              <a:rPr lang="en-US" dirty="0" smtClean="0">
                <a:solidFill>
                  <a:srgbClr val="FF0000"/>
                </a:solidFill>
              </a:rPr>
              <a:t> 2	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2 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Chúng</a:t>
            </a:r>
            <a:r>
              <a:rPr lang="en-US" dirty="0" smtClean="0">
                <a:solidFill>
                  <a:srgbClr val="FF0000"/>
                </a:solidFill>
              </a:rPr>
              <a:t> ta </a:t>
            </a:r>
            <a:r>
              <a:rPr lang="en-US" dirty="0" err="1" smtClean="0">
                <a:solidFill>
                  <a:srgbClr val="FF0000"/>
                </a:solidFill>
              </a:rPr>
              <a:t>đang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lớn</a:t>
            </a:r>
            <a:r>
              <a:rPr lang="en-US" dirty="0" smtClean="0">
                <a:solidFill>
                  <a:srgbClr val="FF0000"/>
                </a:solidFill>
              </a:rPr>
              <a:t>		</a:t>
            </a:r>
          </a:p>
        </p:txBody>
      </p:sp>
      <p:pic>
        <p:nvPicPr>
          <p:cNvPr id="5126" name="Picture 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288" y="432117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4163" y="4762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34163" y="4325938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41905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606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6"/>
                </p:tgtEl>
              </p:cMediaNode>
            </p:audio>
          </p:childTnLst>
        </p:cTn>
      </p:par>
    </p:tnLst>
    <p:bldLst>
      <p:bldP spid="4098" grpId="0" animBg="1"/>
      <p:bldP spid="4099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71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27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2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962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79" y="4114800"/>
            <a:ext cx="395772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79" y="1230313"/>
            <a:ext cx="3957721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1400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51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962400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79" y="2667000"/>
            <a:ext cx="3957721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79" y="162243"/>
            <a:ext cx="3957721" cy="23523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3962400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9385"/>
            <a:ext cx="2743200" cy="55168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</a:rPr>
              <a:t> 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29" y="2526309"/>
            <a:ext cx="6122742" cy="402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46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2: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8229600" cy="2590800"/>
          </a:xfrm>
        </p:spPr>
        <p:txBody>
          <a:bodyPr/>
          <a:lstStyle/>
          <a:p>
            <a:r>
              <a:rPr lang="vi-VN" dirty="0"/>
              <a:t>Hoạt động </a:t>
            </a:r>
            <a:r>
              <a:rPr lang="vi-VN" dirty="0" smtClean="0"/>
              <a:t>nh</a:t>
            </a:r>
            <a:r>
              <a:rPr lang="en-US" dirty="0" smtClean="0"/>
              <a:t>ó</a:t>
            </a:r>
            <a:r>
              <a:rPr lang="vi-VN" dirty="0" smtClean="0"/>
              <a:t>m </a:t>
            </a:r>
            <a:r>
              <a:rPr lang="vi-VN" dirty="0"/>
              <a:t>4: Lần lượt từng cặp hai học sinh trong một </a:t>
            </a:r>
            <a:r>
              <a:rPr lang="vi-VN" dirty="0" smtClean="0"/>
              <a:t>nh</a:t>
            </a:r>
            <a:r>
              <a:rPr lang="en-US" dirty="0" smtClean="0"/>
              <a:t>ó</a:t>
            </a:r>
            <a:r>
              <a:rPr lang="vi-VN" dirty="0" smtClean="0"/>
              <a:t>m </a:t>
            </a:r>
            <a:r>
              <a:rPr lang="vi-VN" dirty="0"/>
              <a:t>quay lưng </a:t>
            </a:r>
            <a:r>
              <a:rPr lang="en-US" dirty="0" smtClean="0"/>
              <a:t>á</a:t>
            </a:r>
            <a:r>
              <a:rPr lang="vi-VN" dirty="0" smtClean="0"/>
              <a:t>p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vi-VN" dirty="0" smtClean="0"/>
              <a:t>vào nhau </a:t>
            </a:r>
            <a:r>
              <a:rPr lang="vi-VN" dirty="0"/>
              <a:t>sao cho </a:t>
            </a:r>
            <a:r>
              <a:rPr lang="vi-VN" dirty="0" smtClean="0"/>
              <a:t>lưng,</a:t>
            </a:r>
            <a:r>
              <a:rPr lang="en-US" dirty="0" smtClean="0"/>
              <a:t> </a:t>
            </a:r>
            <a:r>
              <a:rPr lang="vi-VN" dirty="0" smtClean="0"/>
              <a:t>đầu</a:t>
            </a:r>
            <a:r>
              <a:rPr lang="vi-VN" dirty="0"/>
              <a:t>, </a:t>
            </a:r>
            <a:r>
              <a:rPr lang="vi-VN" dirty="0" smtClean="0"/>
              <a:t> </a:t>
            </a:r>
            <a:r>
              <a:rPr lang="vi-VN" dirty="0"/>
              <a:t>chạm được vào nhau. Hai HS </a:t>
            </a:r>
            <a:r>
              <a:rPr lang="vi-VN" dirty="0" smtClean="0"/>
              <a:t>c</a:t>
            </a:r>
            <a:r>
              <a:rPr lang="en-US" dirty="0" smtClean="0"/>
              <a:t>ù</a:t>
            </a:r>
            <a:r>
              <a:rPr lang="vi-VN" dirty="0" smtClean="0"/>
              <a:t>n</a:t>
            </a:r>
            <a:r>
              <a:rPr lang="en-US" dirty="0" smtClean="0"/>
              <a:t>g</a:t>
            </a:r>
            <a:r>
              <a:rPr lang="vi-VN" dirty="0" smtClean="0"/>
              <a:t> </a:t>
            </a:r>
            <a:r>
              <a:rPr lang="vi-VN" dirty="0"/>
              <a:t>trong </a:t>
            </a:r>
            <a:r>
              <a:rPr lang="vi-VN" dirty="0" smtClean="0"/>
              <a:t>nh</a:t>
            </a:r>
            <a:r>
              <a:rPr lang="en-US" dirty="0" smtClean="0"/>
              <a:t>ó</a:t>
            </a:r>
            <a:r>
              <a:rPr lang="vi-VN" dirty="0" smtClean="0"/>
              <a:t>m </a:t>
            </a:r>
            <a:r>
              <a:rPr lang="vi-VN" dirty="0"/>
              <a:t>quan </a:t>
            </a:r>
            <a:r>
              <a:rPr lang="vi-VN" dirty="0" smtClean="0"/>
              <a:t>s</a:t>
            </a:r>
            <a:r>
              <a:rPr lang="en-US" dirty="0" smtClean="0"/>
              <a:t>á</a:t>
            </a:r>
            <a:r>
              <a:rPr lang="vi-VN" dirty="0" smtClean="0"/>
              <a:t>t </a:t>
            </a:r>
            <a:r>
              <a:rPr lang="vi-VN" dirty="0"/>
              <a:t>để biết bạn nào cao hơn, tay bạn nào dài </a:t>
            </a:r>
            <a:r>
              <a:rPr lang="vi-VN" dirty="0" smtClean="0"/>
              <a:t>hơn</a:t>
            </a:r>
            <a:r>
              <a:rPr lang="en-US" dirty="0" smtClean="0"/>
              <a:t>,….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514600"/>
            <a:ext cx="6721475" cy="42487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1839385"/>
            <a:ext cx="2743200" cy="55168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</a:rPr>
              <a:t> 2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8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5400">
              <a:latin typeface=".VnArial" pitchFamily="34" charset="0"/>
            </a:endParaRPr>
          </a:p>
        </p:txBody>
      </p:sp>
      <p:pic>
        <p:nvPicPr>
          <p:cNvPr id="18435" name="Picture 5" descr="chet sap gay cay r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057400" y="1952625"/>
            <a:ext cx="6781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0000"/>
                </a:solidFill>
                <a:latin typeface=".VnArial" pitchFamily="34" charset="0"/>
              </a:rPr>
              <a:t>Nghỉ giữa tiết</a:t>
            </a:r>
          </a:p>
        </p:txBody>
      </p:sp>
    </p:spTree>
    <p:extLst>
      <p:ext uri="{BB962C8B-B14F-4D97-AF65-F5344CB8AC3E}">
        <p14:creationId xmlns:p14="http://schemas.microsoft.com/office/powerpoint/2010/main" val="285135606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1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75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1208" y="1371600"/>
            <a:ext cx="8229600" cy="571500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900" b="1" dirty="0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900" b="1" dirty="0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900" b="1" dirty="0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900" b="1" dirty="0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3900" b="1" dirty="0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00" b="1" dirty="0" err="1" smtClean="0">
                <a:solidFill>
                  <a:srgbClr val="350B55"/>
                </a:solidFill>
                <a:latin typeface="Arial" pitchFamily="34" charset="0"/>
                <a:cs typeface="Arial" pitchFamily="34" charset="0"/>
              </a:rPr>
              <a:t>mạnh</a:t>
            </a:r>
            <a:endParaRPr lang="en-US" sz="3900" b="1" dirty="0">
              <a:solidFill>
                <a:srgbClr val="350B5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2590800"/>
            <a:ext cx="8229600" cy="2590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dirty="0"/>
              <a:t>Để </a:t>
            </a:r>
            <a:r>
              <a:rPr lang="vi-VN" b="1" dirty="0" smtClean="0"/>
              <a:t>c</a:t>
            </a:r>
            <a:r>
              <a:rPr lang="en-US" b="1" dirty="0"/>
              <a:t>ó</a:t>
            </a:r>
            <a:r>
              <a:rPr lang="vi-VN" b="1" dirty="0" smtClean="0"/>
              <a:t> </a:t>
            </a:r>
            <a:r>
              <a:rPr lang="vi-VN" b="1" dirty="0"/>
              <a:t>một cơ thể khỏe mạnh, mau lớn hằng ngày </a:t>
            </a:r>
            <a:r>
              <a:rPr lang="vi-VN" b="1" dirty="0" smtClean="0"/>
              <a:t>c</a:t>
            </a:r>
            <a:r>
              <a:rPr lang="en-US" b="1" dirty="0"/>
              <a:t>á</a:t>
            </a:r>
            <a:r>
              <a:rPr lang="vi-VN" b="1" dirty="0" smtClean="0"/>
              <a:t>c </a:t>
            </a:r>
            <a:r>
              <a:rPr lang="vi-VN" b="1" dirty="0"/>
              <a:t>em cần làm </a:t>
            </a:r>
            <a:r>
              <a:rPr lang="vi-VN" b="1" dirty="0" smtClean="0"/>
              <a:t>g</a:t>
            </a:r>
            <a:r>
              <a:rPr lang="en-US" b="1" dirty="0"/>
              <a:t>ì</a:t>
            </a:r>
            <a:r>
              <a:rPr lang="vi-VN" b="1" dirty="0" smtClean="0"/>
              <a:t>?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23512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2438400"/>
            <a:ext cx="6324600" cy="9239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UNI Chu truyen thong" pitchFamily="66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7400" y="2590800"/>
            <a:ext cx="5334000" cy="1020763"/>
          </a:xfrm>
          <a:prstGeom prst="roundRect">
            <a:avLst/>
          </a:prstGeom>
          <a:solidFill>
            <a:srgbClr val="FFFFFF"/>
          </a:solidFill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UNI Chu truyen thong" pitchFamily="66" charset="0"/>
              <a:cs typeface="Times New Roman" pitchFamily="18" charset="0"/>
            </a:endParaRP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828800" y="1447800"/>
            <a:ext cx="563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8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457200"/>
            <a:ext cx="2012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Bàicũ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80530"/>
            <a:ext cx="4572000" cy="52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118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0" y="1219200"/>
            <a:ext cx="4733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67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7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71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3380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8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 - &amp;quot;Kết luận: Trẻ em sau khi ra đời sẽ lớn lờn hằng ngày, hằng thỏng về cõn nặng, chiều cao, về cỏc hoạt động như biết &quot;/&gt;&lt;property id=&quot;20307&quot; value=&quot;272&quot;/&gt;&lt;/object&gt;&lt;object type=&quot;3&quot; unique_id=&quot;10012&quot;&gt;&lt;property id=&quot;20148&quot; value=&quot;5&quot;/&gt;&lt;property id=&quot;20300&quot; value=&quot;Slide 9 - &amp;quot;Bài tập 1&amp;quot;&quot;/&gt;&lt;property id=&quot;20307&quot; value=&quot;273&quot;/&gt;&lt;/object&gt;&lt;object type=&quot;3&quot; unique_id=&quot;10013&quot;&gt;&lt;property id=&quot;20148&quot; value=&quot;5&quot;/&gt;&lt;property id=&quot;20300&quot; value=&quot;Slide 10 - &amp;quot;Hoạt động 2: Thực hành đo&amp;quot;&quot;/&gt;&lt;property id=&quot;20307&quot; value=&quot;260&quot;/&gt;&lt;/object&gt;&lt;object type=&quot;3&quot; unique_id=&quot;10014&quot;&gt;&lt;property id=&quot;20148&quot; value=&quot;5&quot;/&gt;&lt;property id=&quot;20300&quot; value=&quot;Slide 11 - &amp;quot;Bài tập 2&amp;quot;&quot;/&gt;&lt;property id=&quot;20307&quot; value=&quot;261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&quot;/&gt;&lt;property id=&quot;20307&quot; value=&quot;263&quot;/&gt;&lt;/object&gt;&lt;object type=&quot;3&quot; unique_id=&quot;10017&quot;&gt;&lt;property id=&quot;20148&quot; value=&quot;5&quot;/&gt;&lt;property id=&quot;20300&quot; value=&quot;Slide 14&quot;/&gt;&lt;property id=&quot;20307&quot; value=&quot;27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 rtlCol="0" anchor="ctr">
        <a:spAutoFit/>
      </a:bodyPr>
      <a:lstStyle>
        <a:defPPr algn="ctr">
          <a:defRPr sz="5400" b="1" cap="none" spc="300" dirty="0" err="1" smtClean="0">
            <a:ln w="11430" cmpd="sng">
              <a:solidFill>
                <a:schemeClr val="accent1">
                  <a:tint val="10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83000"/>
                    <a:shade val="100000"/>
                    <a:satMod val="200000"/>
                  </a:schemeClr>
                </a:gs>
                <a:gs pos="75000">
                  <a:schemeClr val="accent1">
                    <a:tint val="100000"/>
                    <a:shade val="50000"/>
                    <a:satMod val="150000"/>
                  </a:schemeClr>
                </a:gs>
              </a:gsLst>
              <a:lin ang="5400000"/>
            </a:gradFill>
            <a:effectLst>
              <a:glow rad="45500">
                <a:schemeClr val="accent1">
                  <a:satMod val="220000"/>
                  <a:alpha val="35000"/>
                </a:schemeClr>
              </a:glow>
            </a:effectLst>
            <a:latin typeface="UNI Chu truyen thong" pitchFamily="66" charset="0"/>
            <a:cs typeface="Times New Roman" pitchFamily="18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</TotalTime>
  <Words>138</Words>
  <Application>Microsoft Office PowerPoint</Application>
  <PresentationFormat>On-screen Show (4:3)</PresentationFormat>
  <Paragraphs>14</Paragraphs>
  <Slides>22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Flow</vt:lpstr>
      <vt:lpstr>Office Theme</vt:lpstr>
      <vt:lpstr>Default Design</vt:lpstr>
      <vt:lpstr>     TRƯỜNG TIỂU HỌC VŨ XUÂN THIỀU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</vt:lpstr>
      <vt:lpstr>Hoạt động 2: Thực hành đo</vt:lpstr>
      <vt:lpstr>Bài tập 2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Tuan-Dao</dc:creator>
  <cp:lastModifiedBy>Thao</cp:lastModifiedBy>
  <cp:revision>20</cp:revision>
  <dcterms:created xsi:type="dcterms:W3CDTF">2006-08-16T00:00:00Z</dcterms:created>
  <dcterms:modified xsi:type="dcterms:W3CDTF">2019-09-18T07:13:35Z</dcterms:modified>
</cp:coreProperties>
</file>